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96" r:id="rId7"/>
    <p:sldId id="262" r:id="rId8"/>
    <p:sldId id="292" r:id="rId9"/>
    <p:sldId id="293" r:id="rId10"/>
    <p:sldId id="294" r:id="rId11"/>
    <p:sldId id="295" r:id="rId12"/>
    <p:sldId id="297" r:id="rId13"/>
    <p:sldId id="298" r:id="rId14"/>
    <p:sldId id="299" r:id="rId15"/>
    <p:sldId id="300" r:id="rId16"/>
    <p:sldId id="301" r:id="rId17"/>
    <p:sldId id="274" r:id="rId18"/>
  </p:sldIdLst>
  <p:sldSz cx="18288000" cy="10287000"/>
  <p:notesSz cx="6858000" cy="9144000"/>
  <p:embeddedFontLst>
    <p:embeddedFont>
      <p:font typeface="Bryndan Write" panose="02000503000000000000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ochi Hand" panose="020B0604020202020204" charset="0"/>
      <p:regular r:id="rId24"/>
    </p:embeddedFont>
    <p:embeddedFont>
      <p:font typeface="Now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>
        <p:scale>
          <a:sx n="50" d="100"/>
          <a:sy n="50" d="100"/>
        </p:scale>
        <p:origin x="1050" y="-9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15:42:39.0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50.png"/><Relationship Id="rId2" Type="http://schemas.openxmlformats.org/officeDocument/2006/relationships/image" Target="../media/image1.jpe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17.svg"/><Relationship Id="rId2" Type="http://schemas.openxmlformats.org/officeDocument/2006/relationships/image" Target="../media/image1.jpeg"/><Relationship Id="rId16" Type="http://schemas.openxmlformats.org/officeDocument/2006/relationships/image" Target="../media/image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5" Type="http://schemas.openxmlformats.org/officeDocument/2006/relationships/image" Target="../media/image2.png"/><Relationship Id="rId10" Type="http://schemas.openxmlformats.org/officeDocument/2006/relationships/image" Target="../media/image15.svg"/><Relationship Id="rId4" Type="http://schemas.openxmlformats.org/officeDocument/2006/relationships/image" Target="../media/image52.svg"/><Relationship Id="rId9" Type="http://schemas.openxmlformats.org/officeDocument/2006/relationships/image" Target="../media/image14.png"/><Relationship Id="rId1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.jpe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21756" y="2537356"/>
            <a:ext cx="1044448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" panose="02000503000000000000" pitchFamily="2" charset="0"/>
              </a:rPr>
              <a:t>HTML &amp; CSS</a:t>
            </a:r>
          </a:p>
        </p:txBody>
      </p:sp>
      <p:sp>
        <p:nvSpPr>
          <p:cNvPr id="5" name="Freeform 5"/>
          <p:cNvSpPr/>
          <p:nvPr/>
        </p:nvSpPr>
        <p:spPr>
          <a:xfrm rot="1097523">
            <a:off x="11156873" y="1560993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89764" y="8742045"/>
            <a:ext cx="718279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600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CSS #5 </a:t>
            </a:r>
            <a:r>
              <a:rPr lang="en-US" sz="3600" dirty="0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- Box &amp; Text Shadow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6957213" y="4995814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8135303" y="4995814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9664470" y="4521033"/>
            <a:ext cx="2231136" cy="159105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583217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5736903" y="6543095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400418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6957213" y="4995814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8135303" y="4995814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9313393" y="4995814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0620919" y="4800171"/>
            <a:ext cx="4303007" cy="10388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err="1">
                <a:latin typeface="Now" panose="020B0604020202020204" charset="0"/>
              </a:rPr>
              <a:t>warna</a:t>
            </a:r>
            <a:endParaRPr lang="en-US" sz="80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8135303" y="654309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404980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830638" y="4729398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4396840" y="11833023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5574930" y="1183302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6753020" y="11833023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3111169" y="7175204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8813099" y="4146501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8317303" y="3745794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182E08F-A5A7-C789-3945-A228C5FA2D08}"/>
              </a:ext>
            </a:extLst>
          </p:cNvPr>
          <p:cNvSpPr txBox="1"/>
          <p:nvPr/>
        </p:nvSpPr>
        <p:spPr>
          <a:xfrm>
            <a:off x="6761206" y="3351386"/>
            <a:ext cx="158911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latin typeface="Now" panose="020B0604020202020204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30270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11898005" y="6891092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5574930" y="1183302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6753020" y="11833023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988146" y="3704583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7492350" y="3303876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6200000">
            <a:off x="11622723" y="5570608"/>
            <a:ext cx="158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ow" panose="020B0604020202020204" charset="0"/>
              </a:rPr>
              <a:t>{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56AA781-2981-B627-1D3E-62D2BA438E3D}"/>
              </a:ext>
            </a:extLst>
          </p:cNvPr>
          <p:cNvSpPr txBox="1"/>
          <p:nvPr/>
        </p:nvSpPr>
        <p:spPr>
          <a:xfrm>
            <a:off x="5140034" y="-2285336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88678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-1453316" y="1378677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5612123" y="6509891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6753020" y="11833023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020216" y="4144389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6524420" y="3743682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>
            <a:off x="6722015" y="6421779"/>
            <a:ext cx="1589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Now" panose="020B0604020202020204" charset="0"/>
              </a:rPr>
              <a:t>{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06AEEDD0-B138-471D-6D6A-D02606E2F652}"/>
              </a:ext>
            </a:extLst>
          </p:cNvPr>
          <p:cNvSpPr txBox="1"/>
          <p:nvPr/>
        </p:nvSpPr>
        <p:spPr>
          <a:xfrm>
            <a:off x="3111169" y="-10610074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85336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-1453316" y="1378677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-1453438" y="242207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2418728" y="7312389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8003838" y="11850169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020216" y="4144389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6524420" y="3743682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3500000">
            <a:off x="10864790" y="5353338"/>
            <a:ext cx="158911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0" dirty="0">
                <a:latin typeface="Now" panose="020B0604020202020204" charset="0"/>
              </a:rPr>
              <a:t>{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9D3ED843-240A-450E-7C34-6DC92A0FA3C2}"/>
              </a:ext>
            </a:extLst>
          </p:cNvPr>
          <p:cNvSpPr txBox="1"/>
          <p:nvPr/>
        </p:nvSpPr>
        <p:spPr>
          <a:xfrm>
            <a:off x="3111169" y="-19554926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426208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-3226611" y="37492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-1453316" y="1378677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-1453438" y="2422073"/>
            <a:ext cx="914400" cy="64922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-1445276" y="3465469"/>
            <a:ext cx="914400" cy="64922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19731125" y="6544135"/>
            <a:ext cx="6788623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rgba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(),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dsb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C2B0BD-D903-F500-7139-8E74C326434D}"/>
              </a:ext>
            </a:extLst>
          </p:cNvPr>
          <p:cNvSpPr/>
          <p:nvPr/>
        </p:nvSpPr>
        <p:spPr>
          <a:xfrm>
            <a:off x="7020216" y="4144389"/>
            <a:ext cx="4639132" cy="26611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571C5E-95C8-7702-C04B-206821A4686B}"/>
              </a:ext>
            </a:extLst>
          </p:cNvPr>
          <p:cNvSpPr/>
          <p:nvPr/>
        </p:nvSpPr>
        <p:spPr>
          <a:xfrm>
            <a:off x="6524420" y="3743682"/>
            <a:ext cx="4639132" cy="26611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14:cNvPr>
              <p14:cNvContentPartPr/>
              <p14:nvPr/>
            </p14:nvContentPartPr>
            <p14:xfrm>
              <a:off x="20687760" y="-1066980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B02FCA1-48E4-7A54-815F-8A17A4642E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81640" y="-10731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D5697D-E245-6DF2-7BAB-965E8D9395FB}"/>
              </a:ext>
            </a:extLst>
          </p:cNvPr>
          <p:cNvSpPr txBox="1"/>
          <p:nvPr/>
        </p:nvSpPr>
        <p:spPr>
          <a:xfrm rot="10800000">
            <a:off x="10499941" y="3976502"/>
            <a:ext cx="1589114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0" dirty="0">
                <a:latin typeface="Now" panose="020B0604020202020204" charset="0"/>
              </a:rPr>
              <a:t>{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025779" y="5159773"/>
            <a:ext cx="2280324" cy="6492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3DF0B98-AD01-887A-0058-78B46D93A888}"/>
              </a:ext>
            </a:extLst>
          </p:cNvPr>
          <p:cNvSpPr txBox="1"/>
          <p:nvPr/>
        </p:nvSpPr>
        <p:spPr>
          <a:xfrm>
            <a:off x="3111169" y="-28576674"/>
            <a:ext cx="6049366" cy="369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Box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vertical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Z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keburaman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endParaRPr lang="en-US" sz="2400" dirty="0">
              <a:solidFill>
                <a:srgbClr val="000000"/>
              </a:solidFill>
              <a:latin typeface="Now"/>
            </a:endParaRPr>
          </a:p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warna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bayangan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2055410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THANK</a:t>
            </a:r>
            <a:r>
              <a:rPr lang="en-US" sz="15021" dirty="0">
                <a:solidFill>
                  <a:srgbClr val="FFFFFF"/>
                </a:solidFill>
                <a:latin typeface="Bryndan Write Bold"/>
              </a:rPr>
              <a:t> </a:t>
            </a: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Pendahuluan</a:t>
            </a:r>
            <a:endParaRPr lang="en-US" sz="6000" dirty="0">
              <a:solidFill>
                <a:srgbClr val="FFFFFF"/>
              </a:solidFill>
              <a:latin typeface="Bryndan Write" panose="02000503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8675320" cy="31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Now"/>
              </a:rPr>
              <a:t>Sebagai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pemanis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tampilan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website kalian,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terlebih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jika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kalian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elemen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card, kalian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shadow.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Penggunaan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shadow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ini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agar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elemen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ditampilkan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tidak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terasa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flat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lebih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hidup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 Lalu,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bagaimana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cara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membuatnya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Yuk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belajar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Now"/>
                <a:sym typeface="Wingdings" panose="05000000000000000000" pitchFamily="2" charset="2"/>
              </a:rPr>
              <a:t>:)</a:t>
            </a:r>
            <a:endParaRPr lang="en-US" sz="25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Apa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itu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Shadow?</a:t>
            </a:r>
            <a:endParaRPr lang="en-US" sz="6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78915" y="4502372"/>
            <a:ext cx="9640627" cy="312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Shadow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berarti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bayangan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css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juga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sama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shadow di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sini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adalah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properti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untuk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membuat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tampilan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bayangan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objek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tertentu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teks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Shadow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css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dapat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ditemukan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pada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properti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Now"/>
              </a:rPr>
              <a:t>box-shadow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b="1" dirty="0">
                <a:solidFill>
                  <a:srgbClr val="FFFFFF"/>
                </a:solidFill>
                <a:latin typeface="Now"/>
              </a:rPr>
              <a:t>text-shadow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0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 err="1">
                <a:solidFill>
                  <a:srgbClr val="000000"/>
                </a:solidFill>
                <a:latin typeface="Gochi Hand"/>
              </a:rPr>
              <a:t>Penjelasan</a:t>
            </a:r>
            <a:endParaRPr lang="en-US" sz="9600" dirty="0">
              <a:solidFill>
                <a:srgbClr val="000000"/>
              </a:solidFill>
              <a:latin typeface="Gochi Hand"/>
            </a:endParaRP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Persiapkan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terlebih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dahulu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file html &amp;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css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sebuah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class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kotak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dalamnya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Persiapan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CD90D-91BC-D293-3349-49C603B22D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5639843"/>
            <a:ext cx="5152180" cy="9660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0586DB-69C9-AE2E-26BE-F24D1EE807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67442" y="4794081"/>
            <a:ext cx="5694767" cy="26575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00153-B9EA-69FB-69A0-178CD953AD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174740" y="4299772"/>
            <a:ext cx="8289697" cy="3862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63702" y="741813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Jika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dijalankan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gambar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berikut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Persiapan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ACD90D-91BC-D293-3349-49C603B22D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5349" y="4659041"/>
            <a:ext cx="3200400" cy="600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0586DB-69C9-AE2E-26BE-F24D1EE807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75349" y="5566328"/>
            <a:ext cx="3157976" cy="14737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00153-B9EA-69FB-69A0-178CD953AD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71210" y="4093304"/>
            <a:ext cx="7881325" cy="367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7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4224712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8149952" y="4994196"/>
            <a:ext cx="914400" cy="65084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9230093" y="4994196"/>
            <a:ext cx="914400" cy="6508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0310234" y="4994196"/>
            <a:ext cx="914400" cy="65084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1390375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7219936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7509871" y="4547965"/>
            <a:ext cx="2234883" cy="15907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10422935" y="4994196"/>
            <a:ext cx="914400" cy="65084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1503076" y="4994196"/>
            <a:ext cx="914400" cy="65084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583217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3681391" y="6543095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x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horizontal</a:t>
            </a:r>
          </a:p>
        </p:txBody>
      </p:sp>
    </p:spTree>
    <p:extLst>
      <p:ext uri="{BB962C8B-B14F-4D97-AF65-F5344CB8AC3E}">
        <p14:creationId xmlns:p14="http://schemas.microsoft.com/office/powerpoint/2010/main" val="43340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2" y="-1029553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Freeform 4"/>
          <p:cNvSpPr/>
          <p:nvPr/>
        </p:nvSpPr>
        <p:spPr>
          <a:xfrm>
            <a:off x="13439177" y="605616"/>
            <a:ext cx="4947445" cy="1942997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123875" y="129130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53081" y="3436680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Properti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shadow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memiiki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empat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nilai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harus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diberikan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Properties Box-shadow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39CB38-C64E-7AC8-5F9C-05A892110B92}"/>
              </a:ext>
            </a:extLst>
          </p:cNvPr>
          <p:cNvSpPr/>
          <p:nvPr/>
        </p:nvSpPr>
        <p:spPr>
          <a:xfrm>
            <a:off x="3058219" y="4994196"/>
            <a:ext cx="2695735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box-shadow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D05146-87CF-F1C1-A2F2-C2D4CFA89284}"/>
              </a:ext>
            </a:extLst>
          </p:cNvPr>
          <p:cNvSpPr/>
          <p:nvPr/>
        </p:nvSpPr>
        <p:spPr>
          <a:xfrm>
            <a:off x="6957213" y="4995814"/>
            <a:ext cx="914400" cy="64922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x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214F2A7-3CCC-A6A1-9199-1B328622C88A}"/>
              </a:ext>
            </a:extLst>
          </p:cNvPr>
          <p:cNvSpPr/>
          <p:nvPr/>
        </p:nvSpPr>
        <p:spPr>
          <a:xfrm>
            <a:off x="8571776" y="4521033"/>
            <a:ext cx="2231136" cy="159105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latin typeface="Now" panose="020B0604020202020204" charset="0"/>
              </a:rPr>
              <a:t>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A06886-2A29-37E8-1A56-0B8C18246ABE}"/>
              </a:ext>
            </a:extLst>
          </p:cNvPr>
          <p:cNvSpPr/>
          <p:nvPr/>
        </p:nvSpPr>
        <p:spPr>
          <a:xfrm>
            <a:off x="11503076" y="4994196"/>
            <a:ext cx="914400" cy="65084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z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CB94A3-1E25-D269-D1CA-C5677A5DB1D1}"/>
              </a:ext>
            </a:extLst>
          </p:cNvPr>
          <p:cNvSpPr/>
          <p:nvPr/>
        </p:nvSpPr>
        <p:spPr>
          <a:xfrm>
            <a:off x="12583217" y="4994196"/>
            <a:ext cx="2695735" cy="65084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Now" panose="020B0604020202020204" charset="0"/>
              </a:rPr>
              <a:t>warna</a:t>
            </a:r>
            <a:endParaRPr lang="en-US" sz="2400" dirty="0">
              <a:latin typeface="Now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2A8B7F-F415-4811-5F54-DDFA7AE6C89C}"/>
              </a:ext>
            </a:extLst>
          </p:cNvPr>
          <p:cNvSpPr/>
          <p:nvPr/>
        </p:nvSpPr>
        <p:spPr>
          <a:xfrm>
            <a:off x="6053443" y="4994196"/>
            <a:ext cx="640080" cy="6508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Now" panose="020B0604020202020204" charset="0"/>
              </a:rPr>
              <a:t>=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363AB13A-B3FE-5FC5-1C58-513117F845D2}"/>
              </a:ext>
            </a:extLst>
          </p:cNvPr>
          <p:cNvSpPr txBox="1"/>
          <p:nvPr/>
        </p:nvSpPr>
        <p:spPr>
          <a:xfrm>
            <a:off x="4644071" y="6543095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Nilai 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menentukan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arah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vertikal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</p:spTree>
    <p:extLst>
      <p:ext uri="{BB962C8B-B14F-4D97-AF65-F5344CB8AC3E}">
        <p14:creationId xmlns:p14="http://schemas.microsoft.com/office/powerpoint/2010/main" val="116758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Pertemuan 9 - CSS #4</Template>
  <TotalTime>120</TotalTime>
  <Words>534</Words>
  <Application>Microsoft Office PowerPoint</Application>
  <PresentationFormat>Custom</PresentationFormat>
  <Paragraphs>453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Bryndan Write</vt:lpstr>
      <vt:lpstr>Bryndan Write Bold</vt:lpstr>
      <vt:lpstr>Now</vt:lpstr>
      <vt:lpstr>Arial</vt:lpstr>
      <vt:lpstr>Calibri</vt:lpstr>
      <vt:lpstr>Gochi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pzyxo fura</dc:creator>
  <cp:lastModifiedBy>pzyxo fura</cp:lastModifiedBy>
  <cp:revision>5</cp:revision>
  <dcterms:created xsi:type="dcterms:W3CDTF">2023-11-15T14:00:11Z</dcterms:created>
  <dcterms:modified xsi:type="dcterms:W3CDTF">2023-11-16T04:58:11Z</dcterms:modified>
  <dc:identifier>DAFy88b7KOA</dc:identifier>
</cp:coreProperties>
</file>